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0959c365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0959c365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0959c3655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0959c3655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1932db35e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31932db35e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5f9b0bd0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5f9b0bd0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5be4a9b8c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5be4a9b8c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5be4a9b8c_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5be4a9b8c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5be4a9b8c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5be4a9b8c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268c48c5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268c48c5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0959c3655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0959c3655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5be4a9b8c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5be4a9b8c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36455be7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36455be7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36455be7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36455be7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30959c3655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30959c3655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/>
              <a:t>Digi Yatra Presentation</a:t>
            </a:r>
            <a:endParaRPr sz="33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67175" y="3299925"/>
            <a:ext cx="83193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GB" sz="1654"/>
              <a:t>Deepanshu Rohilla</a:t>
            </a:r>
            <a:endParaRPr sz="1654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GB" sz="1654"/>
              <a:t>Shubham Bajaj</a:t>
            </a:r>
            <a:endParaRPr sz="1654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54"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276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False positives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33675"/>
            <a:ext cx="8073900" cy="3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Major area of concern.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Invariants should be pessimistic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When in doubt, reject!!!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276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False negatives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33675"/>
            <a:ext cx="8073900" cy="3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Can be handled by authorities manually.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As long as this number is low enough, there is no issue.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Will keep reducing over time.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Flaws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No facial recognition system is 100% fool </a:t>
            </a:r>
            <a:r>
              <a:rPr lang="en-GB"/>
              <a:t>proof</a:t>
            </a:r>
            <a:r>
              <a:rPr lang="en-GB"/>
              <a:t>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On a large scale this can be very detrimental for example IGIA has an average traffic of around 3,40,00,000 people per year. If we use an algorithm with 0.1% FAR (False Acceptance Rate), this still amounts to 34,000 which is a large amount of false rejections.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Server and maintenance cost is very high.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Alterations to a person’s appearance (due to applying makeup, wearing different glasses, etc.) in between checkpoints may result in further false rejections.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017725"/>
            <a:ext cx="8520600" cy="38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●"/>
            </a:pPr>
            <a:r>
              <a:rPr lang="en-GB" sz="1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https://www.theguardian.com/world/2017/aug/01/passengers-facing-four-hour-security-queues-at-some-european-airports</a:t>
            </a:r>
            <a:endParaRPr sz="14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https://www.google.com/url?sa=i&amp;url=https%3A%2F%2Fwww.cnn.com%2F2018%2F12%2F12%2Ftech%2Famazon-go-small-format%2Findex.html&amp;psig=AOvVaw3Hiy4HKA6quV8bcOJ8GMMN&amp;ust=1654160669968000&amp;source=images&amp;cd=vfe&amp;ved=0CAwQjRxqFwoTCJjb7O7yi_gCFQAAAAAdAAAAABAO</a:t>
            </a:r>
            <a:endParaRPr sz="14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https://www.youtube.com/watch?v=4FMRQ2RUnFk</a:t>
            </a:r>
            <a:endParaRPr sz="14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https://vikaspedia.in/e-governance/online-citizen-services/government-to-citizen-services-g2c/transport-related-services/digi-yatra-policy#:~:text=Processes%20at%20airport,-At%20the%20entry&amp;text=On%20scanning%20the%20bar%20code,%2C%20e-Gate%20will%20open.</a:t>
            </a:r>
            <a:endParaRPr sz="14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https://storyrepublik.com/article-amazon-go/</a:t>
            </a:r>
            <a:endParaRPr sz="14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32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need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33675"/>
            <a:ext cx="3817500" cy="3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Long queues at the airport.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Lesser time to explore the airport space.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Lower revenue for the airports.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Missed flights and last minute hassle.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Minimization of construction for new infrastructure.</a:t>
            </a:r>
            <a:endParaRPr sz="20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1153340"/>
            <a:ext cx="4260300" cy="2836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459600" y="417200"/>
            <a:ext cx="8233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is Digi Yatra required</a:t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7345575" y="1921800"/>
            <a:ext cx="1483800" cy="3011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Collective working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Government, private companies, security units, and airport authorities have to work together for the seamless implementation of the project.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3851175" y="1921800"/>
            <a:ext cx="1537200" cy="3011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Cost of the process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aviation industry already struggling with finances, this process should not add up to the existing costs for the airports.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2106100" y="1921800"/>
            <a:ext cx="1537200" cy="3011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Ease of usage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basic purpose of the project is to make the entire onboarding process as seamless as possible. Thus, a first timer should not feel confused with the technology.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65225" y="1921800"/>
            <a:ext cx="1537200" cy="3011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Security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entire solution should be made in such a way that the airport security is not compromised in any way. We don’t want another 9/11 or kandahar highjack.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5598375" y="1921800"/>
            <a:ext cx="1537200" cy="3011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Scientific approach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 is very important to take every step with proper research and looking at long term impact of the actions.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863" y="259488"/>
            <a:ext cx="7390274" cy="462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Processes.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017725"/>
            <a:ext cx="8520600" cy="3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DigiYatra will have a centralised registration system for passengers. Passenger can create Digi Yatra ID in a central system by providing details such as Name, Email ID,  Mobile Number and Details of Identity (Voter Id, Driving License, Aadhar etc).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At the entry point E-Gate the pax will scan his boarding pass or e-ticket (Print or a soft copy in mobile).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 scanning the barcode/ QR code the system will validate the passenger details and flight details.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Digi Yatra ID will verify the identity by Face Recognition.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 successful verification of Ticket and Digi Yatra ID, e-Gate will open. Also, Face with ticket PNR is made in to a single token for the rest of the journey at the airport.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Passenger will gain entry to security area and aircraft Boarding through e-Gate operated on Facial Recognition System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it even possible?.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idx="2" type="body"/>
          </p:nvPr>
        </p:nvSpPr>
        <p:spPr>
          <a:xfrm>
            <a:off x="4832400" y="1152475"/>
            <a:ext cx="3999900" cy="3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Amazon Go is possible because of the same kinds of technologies used in self-driving cars: computer vision, sensor fusion, and deep learning.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 bunch of cameras and other sensors follow your progress through the store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Amazon’s patented “Just Walk Out” technology automatically detects when you lift products from shelves or put them back, and tracks them in a “virtual” shopping cart. When you’re done shopping, you just go.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You’ll receive a receipt on your app and your purchases will be billed to your Amazon account.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50" y="1093850"/>
            <a:ext cx="3382477" cy="253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</a:t>
            </a:r>
            <a:r>
              <a:rPr lang="en-GB"/>
              <a:t>beneficiaries.</a:t>
            </a:r>
            <a:r>
              <a:rPr lang="en-GB"/>
              <a:t> 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new process shall cater to all Passengers at any airport in India, be it Indian citizens (With or without Digi Yatra ID) or foreign nationals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process shall simplify &amp; ease the Passenger process equally for different Passenger types 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First time and frequent flyers in India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Group travelers and families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Foreign citizens or tourists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Privacy and security issues.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DY credentials will be encrypted and stored in a secure Walter on the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passenger’s  smart phone.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data will not be centrally stored to minimise risk of theft or loss.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“DY credentials are shared only when travel happens and shared with passengers’ consent (by him/her) with airlines, airports and regulatory agencies if needed,” the DGCA order says.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Such data will be shared 24 hours beforeflight departure time and retained for 24 hours after that it will be purged from the system.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Privacy protection is built in through GDPR compliance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276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Actions already taken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33675"/>
            <a:ext cx="3578700" cy="3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Digi Yatra Central Ecosystem (DYCE)</a:t>
            </a:r>
            <a:r>
              <a:rPr lang="en-GB"/>
              <a:t> Challenge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Public </a:t>
            </a:r>
            <a:r>
              <a:rPr lang="en-GB"/>
              <a:t>private</a:t>
            </a:r>
            <a:r>
              <a:rPr lang="en-GB"/>
              <a:t> partnerships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Pilot projects at various airports (already done at BLR airport)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3600" y="1541074"/>
            <a:ext cx="4248000" cy="28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